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22736175" cy="159162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13" userDrawn="1">
          <p15:clr>
            <a:srgbClr val="A4A3A4"/>
          </p15:clr>
        </p15:guide>
        <p15:guide id="2" pos="71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8185"/>
    <a:srgbClr val="DD8B8D"/>
    <a:srgbClr val="91B38D"/>
    <a:srgbClr val="9785BF"/>
    <a:srgbClr val="DB8C68"/>
    <a:srgbClr val="81B1B7"/>
    <a:srgbClr val="6FA3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1008" y="84"/>
      </p:cViewPr>
      <p:guideLst>
        <p:guide orient="horz" pos="5013"/>
        <p:guide pos="71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5213" y="2604817"/>
            <a:ext cx="19325749" cy="5541222"/>
          </a:xfrm>
        </p:spPr>
        <p:txBody>
          <a:bodyPr anchor="b"/>
          <a:lstStyle>
            <a:lvl1pPr algn="ctr">
              <a:defRPr sz="1392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2022" y="8359730"/>
            <a:ext cx="17052131" cy="3842748"/>
          </a:xfrm>
        </p:spPr>
        <p:txBody>
          <a:bodyPr/>
          <a:lstStyle>
            <a:lvl1pPr marL="0" indent="0" algn="ctr">
              <a:buNone/>
              <a:defRPr sz="5570"/>
            </a:lvl1pPr>
            <a:lvl2pPr marL="1061070" indent="0" algn="ctr">
              <a:buNone/>
              <a:defRPr sz="4642"/>
            </a:lvl2pPr>
            <a:lvl3pPr marL="2122140" indent="0" algn="ctr">
              <a:buNone/>
              <a:defRPr sz="4177"/>
            </a:lvl3pPr>
            <a:lvl4pPr marL="3183209" indent="0" algn="ctr">
              <a:buNone/>
              <a:defRPr sz="3713"/>
            </a:lvl4pPr>
            <a:lvl5pPr marL="4244279" indent="0" algn="ctr">
              <a:buNone/>
              <a:defRPr sz="3713"/>
            </a:lvl5pPr>
            <a:lvl6pPr marL="5305349" indent="0" algn="ctr">
              <a:buNone/>
              <a:defRPr sz="3713"/>
            </a:lvl6pPr>
            <a:lvl7pPr marL="6366419" indent="0" algn="ctr">
              <a:buNone/>
              <a:defRPr sz="3713"/>
            </a:lvl7pPr>
            <a:lvl8pPr marL="7427488" indent="0" algn="ctr">
              <a:buNone/>
              <a:defRPr sz="3713"/>
            </a:lvl8pPr>
            <a:lvl9pPr marL="8488558" indent="0" algn="ctr">
              <a:buNone/>
              <a:defRPr sz="3713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9731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201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71" y="3968020"/>
            <a:ext cx="19609951" cy="6620727"/>
          </a:xfrm>
        </p:spPr>
        <p:txBody>
          <a:bodyPr anchor="b"/>
          <a:lstStyle>
            <a:lvl1pPr>
              <a:defRPr sz="1392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1271" y="10651382"/>
            <a:ext cx="19609951" cy="3481684"/>
          </a:xfrm>
        </p:spPr>
        <p:txBody>
          <a:bodyPr/>
          <a:lstStyle>
            <a:lvl1pPr marL="0" indent="0">
              <a:buNone/>
              <a:defRPr sz="5570">
                <a:solidFill>
                  <a:schemeClr val="tx1"/>
                </a:solidFill>
              </a:defRPr>
            </a:lvl1pPr>
            <a:lvl2pPr marL="1061070" indent="0">
              <a:buNone/>
              <a:defRPr sz="4642">
                <a:solidFill>
                  <a:schemeClr val="tx1">
                    <a:tint val="75000"/>
                  </a:schemeClr>
                </a:solidFill>
              </a:defRPr>
            </a:lvl2pPr>
            <a:lvl3pPr marL="2122140" indent="0">
              <a:buNone/>
              <a:defRPr sz="4177">
                <a:solidFill>
                  <a:schemeClr val="tx1">
                    <a:tint val="75000"/>
                  </a:schemeClr>
                </a:solidFill>
              </a:defRPr>
            </a:lvl3pPr>
            <a:lvl4pPr marL="3183209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4pPr>
            <a:lvl5pPr marL="4244279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5pPr>
            <a:lvl6pPr marL="5305349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6pPr>
            <a:lvl7pPr marL="6366419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7pPr>
            <a:lvl8pPr marL="7427488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8pPr>
            <a:lvl9pPr marL="8488558" indent="0">
              <a:buNone/>
              <a:defRPr sz="371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191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63112" y="4236971"/>
            <a:ext cx="9662874" cy="1009873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10189" y="4236971"/>
            <a:ext cx="9662874" cy="1009873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63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6073" y="847398"/>
            <a:ext cx="19609951" cy="307641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6076" y="3901699"/>
            <a:ext cx="9618466" cy="1912162"/>
          </a:xfrm>
        </p:spPr>
        <p:txBody>
          <a:bodyPr anchor="b"/>
          <a:lstStyle>
            <a:lvl1pPr marL="0" indent="0">
              <a:buNone/>
              <a:defRPr sz="5570" b="1"/>
            </a:lvl1pPr>
            <a:lvl2pPr marL="1061070" indent="0">
              <a:buNone/>
              <a:defRPr sz="4642" b="1"/>
            </a:lvl2pPr>
            <a:lvl3pPr marL="2122140" indent="0">
              <a:buNone/>
              <a:defRPr sz="4177" b="1"/>
            </a:lvl3pPr>
            <a:lvl4pPr marL="3183209" indent="0">
              <a:buNone/>
              <a:defRPr sz="3713" b="1"/>
            </a:lvl4pPr>
            <a:lvl5pPr marL="4244279" indent="0">
              <a:buNone/>
              <a:defRPr sz="3713" b="1"/>
            </a:lvl5pPr>
            <a:lvl6pPr marL="5305349" indent="0">
              <a:buNone/>
              <a:defRPr sz="3713" b="1"/>
            </a:lvl6pPr>
            <a:lvl7pPr marL="6366419" indent="0">
              <a:buNone/>
              <a:defRPr sz="3713" b="1"/>
            </a:lvl7pPr>
            <a:lvl8pPr marL="7427488" indent="0">
              <a:buNone/>
              <a:defRPr sz="3713" b="1"/>
            </a:lvl8pPr>
            <a:lvl9pPr marL="8488558" indent="0">
              <a:buNone/>
              <a:defRPr sz="371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66076" y="5813861"/>
            <a:ext cx="9618466" cy="855131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510190" y="3901699"/>
            <a:ext cx="9665836" cy="1912162"/>
          </a:xfrm>
        </p:spPr>
        <p:txBody>
          <a:bodyPr anchor="b"/>
          <a:lstStyle>
            <a:lvl1pPr marL="0" indent="0">
              <a:buNone/>
              <a:defRPr sz="5570" b="1"/>
            </a:lvl1pPr>
            <a:lvl2pPr marL="1061070" indent="0">
              <a:buNone/>
              <a:defRPr sz="4642" b="1"/>
            </a:lvl2pPr>
            <a:lvl3pPr marL="2122140" indent="0">
              <a:buNone/>
              <a:defRPr sz="4177" b="1"/>
            </a:lvl3pPr>
            <a:lvl4pPr marL="3183209" indent="0">
              <a:buNone/>
              <a:defRPr sz="3713" b="1"/>
            </a:lvl4pPr>
            <a:lvl5pPr marL="4244279" indent="0">
              <a:buNone/>
              <a:defRPr sz="3713" b="1"/>
            </a:lvl5pPr>
            <a:lvl6pPr marL="5305349" indent="0">
              <a:buNone/>
              <a:defRPr sz="3713" b="1"/>
            </a:lvl6pPr>
            <a:lvl7pPr marL="6366419" indent="0">
              <a:buNone/>
              <a:defRPr sz="3713" b="1"/>
            </a:lvl7pPr>
            <a:lvl8pPr marL="7427488" indent="0">
              <a:buNone/>
              <a:defRPr sz="3713" b="1"/>
            </a:lvl8pPr>
            <a:lvl9pPr marL="8488558" indent="0">
              <a:buNone/>
              <a:defRPr sz="371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510190" y="5813861"/>
            <a:ext cx="9665836" cy="855131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830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513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5890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6074" y="1061085"/>
            <a:ext cx="7333008" cy="3713798"/>
          </a:xfrm>
        </p:spPr>
        <p:txBody>
          <a:bodyPr anchor="b"/>
          <a:lstStyle>
            <a:lvl1pPr>
              <a:defRPr sz="742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65836" y="2291653"/>
            <a:ext cx="11510189" cy="11310871"/>
          </a:xfrm>
        </p:spPr>
        <p:txBody>
          <a:bodyPr/>
          <a:lstStyle>
            <a:lvl1pPr>
              <a:defRPr sz="7427"/>
            </a:lvl1pPr>
            <a:lvl2pPr>
              <a:defRPr sz="6498"/>
            </a:lvl2pPr>
            <a:lvl3pPr>
              <a:defRPr sz="5570"/>
            </a:lvl3pPr>
            <a:lvl4pPr>
              <a:defRPr sz="4642"/>
            </a:lvl4pPr>
            <a:lvl5pPr>
              <a:defRPr sz="4642"/>
            </a:lvl5pPr>
            <a:lvl6pPr>
              <a:defRPr sz="4642"/>
            </a:lvl6pPr>
            <a:lvl7pPr>
              <a:defRPr sz="4642"/>
            </a:lvl7pPr>
            <a:lvl8pPr>
              <a:defRPr sz="4642"/>
            </a:lvl8pPr>
            <a:lvl9pPr>
              <a:defRPr sz="4642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66074" y="4774883"/>
            <a:ext cx="7333008" cy="8846060"/>
          </a:xfrm>
        </p:spPr>
        <p:txBody>
          <a:bodyPr/>
          <a:lstStyle>
            <a:lvl1pPr marL="0" indent="0">
              <a:buNone/>
              <a:defRPr sz="3713"/>
            </a:lvl1pPr>
            <a:lvl2pPr marL="1061070" indent="0">
              <a:buNone/>
              <a:defRPr sz="3249"/>
            </a:lvl2pPr>
            <a:lvl3pPr marL="2122140" indent="0">
              <a:buNone/>
              <a:defRPr sz="2785"/>
            </a:lvl3pPr>
            <a:lvl4pPr marL="3183209" indent="0">
              <a:buNone/>
              <a:defRPr sz="2321"/>
            </a:lvl4pPr>
            <a:lvl5pPr marL="4244279" indent="0">
              <a:buNone/>
              <a:defRPr sz="2321"/>
            </a:lvl5pPr>
            <a:lvl6pPr marL="5305349" indent="0">
              <a:buNone/>
              <a:defRPr sz="2321"/>
            </a:lvl6pPr>
            <a:lvl7pPr marL="6366419" indent="0">
              <a:buNone/>
              <a:defRPr sz="2321"/>
            </a:lvl7pPr>
            <a:lvl8pPr marL="7427488" indent="0">
              <a:buNone/>
              <a:defRPr sz="2321"/>
            </a:lvl8pPr>
            <a:lvl9pPr marL="8488558" indent="0">
              <a:buNone/>
              <a:defRPr sz="232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87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6074" y="1061085"/>
            <a:ext cx="7333008" cy="3713798"/>
          </a:xfrm>
        </p:spPr>
        <p:txBody>
          <a:bodyPr anchor="b"/>
          <a:lstStyle>
            <a:lvl1pPr>
              <a:defRPr sz="742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65836" y="2291653"/>
            <a:ext cx="11510189" cy="11310871"/>
          </a:xfrm>
        </p:spPr>
        <p:txBody>
          <a:bodyPr anchor="t"/>
          <a:lstStyle>
            <a:lvl1pPr marL="0" indent="0">
              <a:buNone/>
              <a:defRPr sz="7427"/>
            </a:lvl1pPr>
            <a:lvl2pPr marL="1061070" indent="0">
              <a:buNone/>
              <a:defRPr sz="6498"/>
            </a:lvl2pPr>
            <a:lvl3pPr marL="2122140" indent="0">
              <a:buNone/>
              <a:defRPr sz="5570"/>
            </a:lvl3pPr>
            <a:lvl4pPr marL="3183209" indent="0">
              <a:buNone/>
              <a:defRPr sz="4642"/>
            </a:lvl4pPr>
            <a:lvl5pPr marL="4244279" indent="0">
              <a:buNone/>
              <a:defRPr sz="4642"/>
            </a:lvl5pPr>
            <a:lvl6pPr marL="5305349" indent="0">
              <a:buNone/>
              <a:defRPr sz="4642"/>
            </a:lvl6pPr>
            <a:lvl7pPr marL="6366419" indent="0">
              <a:buNone/>
              <a:defRPr sz="4642"/>
            </a:lvl7pPr>
            <a:lvl8pPr marL="7427488" indent="0">
              <a:buNone/>
              <a:defRPr sz="4642"/>
            </a:lvl8pPr>
            <a:lvl9pPr marL="8488558" indent="0">
              <a:buNone/>
              <a:defRPr sz="4642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66074" y="4774883"/>
            <a:ext cx="7333008" cy="8846060"/>
          </a:xfrm>
        </p:spPr>
        <p:txBody>
          <a:bodyPr/>
          <a:lstStyle>
            <a:lvl1pPr marL="0" indent="0">
              <a:buNone/>
              <a:defRPr sz="3713"/>
            </a:lvl1pPr>
            <a:lvl2pPr marL="1061070" indent="0">
              <a:buNone/>
              <a:defRPr sz="3249"/>
            </a:lvl2pPr>
            <a:lvl3pPr marL="2122140" indent="0">
              <a:buNone/>
              <a:defRPr sz="2785"/>
            </a:lvl3pPr>
            <a:lvl4pPr marL="3183209" indent="0">
              <a:buNone/>
              <a:defRPr sz="2321"/>
            </a:lvl4pPr>
            <a:lvl5pPr marL="4244279" indent="0">
              <a:buNone/>
              <a:defRPr sz="2321"/>
            </a:lvl5pPr>
            <a:lvl6pPr marL="5305349" indent="0">
              <a:buNone/>
              <a:defRPr sz="2321"/>
            </a:lvl6pPr>
            <a:lvl7pPr marL="6366419" indent="0">
              <a:buNone/>
              <a:defRPr sz="2321"/>
            </a:lvl7pPr>
            <a:lvl8pPr marL="7427488" indent="0">
              <a:buNone/>
              <a:defRPr sz="2321"/>
            </a:lvl8pPr>
            <a:lvl9pPr marL="8488558" indent="0">
              <a:buNone/>
              <a:defRPr sz="232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395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4773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270576" y="847394"/>
            <a:ext cx="4902488" cy="1348830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63113" y="847394"/>
            <a:ext cx="14423261" cy="1348830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5961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63112" y="847398"/>
            <a:ext cx="19609951" cy="30764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112" y="4236971"/>
            <a:ext cx="19609951" cy="100987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63112" y="14752033"/>
            <a:ext cx="5115639" cy="847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A3CCB-A938-4831-B820-F5C8B78F6394}" type="datetimeFigureOut">
              <a:rPr lang="zh-TW" altLang="en-US" smtClean="0"/>
              <a:t>2025/12/19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531358" y="14752033"/>
            <a:ext cx="7673459" cy="847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057424" y="14752033"/>
            <a:ext cx="5115639" cy="847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3F10C-58B2-4A02-A72A-6387CEB1B2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122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122140" rtl="0" eaLnBrk="1" latinLnBrk="0" hangingPunct="1">
        <a:lnSpc>
          <a:spcPct val="90000"/>
        </a:lnSpc>
        <a:spcBef>
          <a:spcPct val="0"/>
        </a:spcBef>
        <a:buNone/>
        <a:defRPr sz="102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0535" indent="-530535" algn="l" defTabSz="2122140" rtl="0" eaLnBrk="1" latinLnBrk="0" hangingPunct="1">
        <a:lnSpc>
          <a:spcPct val="90000"/>
        </a:lnSpc>
        <a:spcBef>
          <a:spcPts val="2321"/>
        </a:spcBef>
        <a:buFont typeface="Arial" panose="020B0604020202020204" pitchFamily="34" charset="0"/>
        <a:buChar char="•"/>
        <a:defRPr sz="6498" kern="1200">
          <a:solidFill>
            <a:schemeClr val="tx1"/>
          </a:solidFill>
          <a:latin typeface="+mn-lt"/>
          <a:ea typeface="+mn-ea"/>
          <a:cs typeface="+mn-cs"/>
        </a:defRPr>
      </a:lvl1pPr>
      <a:lvl2pPr marL="1591605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5570" kern="1200">
          <a:solidFill>
            <a:schemeClr val="tx1"/>
          </a:solidFill>
          <a:latin typeface="+mn-lt"/>
          <a:ea typeface="+mn-ea"/>
          <a:cs typeface="+mn-cs"/>
        </a:defRPr>
      </a:lvl2pPr>
      <a:lvl3pPr marL="2652674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642" kern="1200">
          <a:solidFill>
            <a:schemeClr val="tx1"/>
          </a:solidFill>
          <a:latin typeface="+mn-lt"/>
          <a:ea typeface="+mn-ea"/>
          <a:cs typeface="+mn-cs"/>
        </a:defRPr>
      </a:lvl3pPr>
      <a:lvl4pPr marL="3713744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4pPr>
      <a:lvl5pPr marL="4774814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5pPr>
      <a:lvl6pPr marL="5835884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6pPr>
      <a:lvl7pPr marL="6896953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7pPr>
      <a:lvl8pPr marL="7958023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8pPr>
      <a:lvl9pPr marL="9019093" indent="-530535" algn="l" defTabSz="2122140" rtl="0" eaLnBrk="1" latinLnBrk="0" hangingPunct="1">
        <a:lnSpc>
          <a:spcPct val="90000"/>
        </a:lnSpc>
        <a:spcBef>
          <a:spcPts val="1160"/>
        </a:spcBef>
        <a:buFont typeface="Arial" panose="020B0604020202020204" pitchFamily="34" charset="0"/>
        <a:buChar char="•"/>
        <a:defRPr sz="417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1pPr>
      <a:lvl2pPr marL="1061070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2pPr>
      <a:lvl3pPr marL="2122140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3pPr>
      <a:lvl4pPr marL="3183209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4pPr>
      <a:lvl5pPr marL="4244279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5pPr>
      <a:lvl6pPr marL="5305349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6pPr>
      <a:lvl7pPr marL="6366419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7pPr>
      <a:lvl8pPr marL="7427488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8pPr>
      <a:lvl9pPr marL="8488558" algn="l" defTabSz="2122140" rtl="0" eaLnBrk="1" latinLnBrk="0" hangingPunct="1">
        <a:defRPr sz="41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927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38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  <p:pic>
        <p:nvPicPr>
          <p:cNvPr id="25" name="#1">
            <a:hlinkClick r:id="" action="ppaction://media"/>
            <a:extLst>
              <a:ext uri="{FF2B5EF4-FFF2-40B4-BE49-F238E27FC236}">
                <a16:creationId xmlns:a16="http://schemas.microsoft.com/office/drawing/2014/main" id="{8D88FCEB-643F-B532-30EB-472E091BED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4000" y="8681053"/>
            <a:ext cx="2450301" cy="125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7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92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  <p:pic>
        <p:nvPicPr>
          <p:cNvPr id="23" name="#2">
            <a:hlinkClick r:id="" action="ppaction://media"/>
            <a:extLst>
              <a:ext uri="{FF2B5EF4-FFF2-40B4-BE49-F238E27FC236}">
                <a16:creationId xmlns:a16="http://schemas.microsoft.com/office/drawing/2014/main" id="{DD08327F-AD07-A976-8213-FA358839D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4000" y="8482273"/>
            <a:ext cx="2450301" cy="125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67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760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  <p:pic>
        <p:nvPicPr>
          <p:cNvPr id="23" name="#3">
            <a:hlinkClick r:id="" action="ppaction://media"/>
            <a:extLst>
              <a:ext uri="{FF2B5EF4-FFF2-40B4-BE49-F238E27FC236}">
                <a16:creationId xmlns:a16="http://schemas.microsoft.com/office/drawing/2014/main" id="{DCF7F95C-6624-78C1-6611-CF761F9DB8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4000" y="8681053"/>
            <a:ext cx="2450301" cy="125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06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12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  <p:pic>
        <p:nvPicPr>
          <p:cNvPr id="3" name="#4">
            <a:hlinkClick r:id="" action="ppaction://media"/>
            <a:extLst>
              <a:ext uri="{FF2B5EF4-FFF2-40B4-BE49-F238E27FC236}">
                <a16:creationId xmlns:a16="http://schemas.microsoft.com/office/drawing/2014/main" id="{0832F275-DA21-512A-0E7D-3A21113489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4000" y="8681053"/>
            <a:ext cx="2450301" cy="125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798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  <p:pic>
        <p:nvPicPr>
          <p:cNvPr id="18" name="#5">
            <a:hlinkClick r:id="" action="ppaction://media"/>
            <a:extLst>
              <a:ext uri="{FF2B5EF4-FFF2-40B4-BE49-F238E27FC236}">
                <a16:creationId xmlns:a16="http://schemas.microsoft.com/office/drawing/2014/main" id="{E0B5AA7C-0D4B-DC51-025A-626211BF61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5004" y="8680273"/>
            <a:ext cx="2450301" cy="125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685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7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群組 15">
            <a:extLst>
              <a:ext uri="{FF2B5EF4-FFF2-40B4-BE49-F238E27FC236}">
                <a16:creationId xmlns:a16="http://schemas.microsoft.com/office/drawing/2014/main" id="{8F414C6D-0925-0177-15AE-B8B4E9343D05}"/>
              </a:ext>
            </a:extLst>
          </p:cNvPr>
          <p:cNvGrpSpPr/>
          <p:nvPr/>
        </p:nvGrpSpPr>
        <p:grpSpPr>
          <a:xfrm>
            <a:off x="-1412542" y="6883890"/>
            <a:ext cx="832893" cy="1074247"/>
            <a:chOff x="4710738" y="11872747"/>
            <a:chExt cx="2425148" cy="3127898"/>
          </a:xfrm>
          <a:effectLst>
            <a:glow rad="88900">
              <a:schemeClr val="bg1">
                <a:alpha val="50000"/>
              </a:schemeClr>
            </a:glow>
          </a:effectLst>
        </p:grpSpPr>
        <p:pic>
          <p:nvPicPr>
            <p:cNvPr id="18" name="圖片 17" descr="一張含有 美工圖案, 鳥類, 卡通, 圖解 的圖片&#10;&#10;自動產生的描述">
              <a:extLst>
                <a:ext uri="{FF2B5EF4-FFF2-40B4-BE49-F238E27FC236}">
                  <a16:creationId xmlns:a16="http://schemas.microsoft.com/office/drawing/2014/main" id="{612EA58D-58B0-032B-FE56-AF7FF656E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0738" y="12449394"/>
              <a:ext cx="2425148" cy="2551251"/>
            </a:xfrm>
            <a:prstGeom prst="rect">
              <a:avLst/>
            </a:prstGeom>
          </p:spPr>
        </p:pic>
        <p:pic>
          <p:nvPicPr>
            <p:cNvPr id="19" name="圖片 18" descr="一張含有 設計 的圖片&#10;&#10;描述是以低可信度自動產生">
              <a:extLst>
                <a:ext uri="{FF2B5EF4-FFF2-40B4-BE49-F238E27FC236}">
                  <a16:creationId xmlns:a16="http://schemas.microsoft.com/office/drawing/2014/main" id="{D70862D7-EA28-6535-761A-1B7ED60515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44015">
              <a:off x="4763900" y="11872747"/>
              <a:ext cx="2318824" cy="1295313"/>
            </a:xfrm>
            <a:prstGeom prst="rect">
              <a:avLst/>
            </a:prstGeom>
          </p:spPr>
        </p:pic>
      </p:grpSp>
      <p:pic>
        <p:nvPicPr>
          <p:cNvPr id="3" name="圖片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736175" cy="15916274"/>
          </a:xfrm>
          <a:prstGeom prst="rect">
            <a:avLst/>
          </a:prstGeom>
        </p:spPr>
      </p:pic>
      <p:pic>
        <p:nvPicPr>
          <p:cNvPr id="22" name="#6">
            <a:hlinkClick r:id="" action="ppaction://media"/>
            <a:extLst>
              <a:ext uri="{FF2B5EF4-FFF2-40B4-BE49-F238E27FC236}">
                <a16:creationId xmlns:a16="http://schemas.microsoft.com/office/drawing/2014/main" id="{390AC6E7-A958-0556-AB15-451C5AF069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26406" y="9028320"/>
            <a:ext cx="2450301" cy="1251453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C0910A57-1792-87FD-874C-BB3B70D1C237}"/>
              </a:ext>
            </a:extLst>
          </p:cNvPr>
          <p:cNvGrpSpPr/>
          <p:nvPr/>
        </p:nvGrpSpPr>
        <p:grpSpPr>
          <a:xfrm>
            <a:off x="-2776707" y="5472583"/>
            <a:ext cx="2450301" cy="1252332"/>
            <a:chOff x="-3035300" y="7331971"/>
            <a:chExt cx="2708894" cy="1252332"/>
          </a:xfrm>
        </p:grpSpPr>
        <p:grpSp>
          <p:nvGrpSpPr>
            <p:cNvPr id="15" name="群組 14">
              <a:extLst>
                <a:ext uri="{FF2B5EF4-FFF2-40B4-BE49-F238E27FC236}">
                  <a16:creationId xmlns:a16="http://schemas.microsoft.com/office/drawing/2014/main" id="{0734AAE3-A200-2C8A-F0F1-B68B3E99598D}"/>
                </a:ext>
              </a:extLst>
            </p:cNvPr>
            <p:cNvGrpSpPr/>
            <p:nvPr/>
          </p:nvGrpSpPr>
          <p:grpSpPr>
            <a:xfrm>
              <a:off x="-3035300" y="7331971"/>
              <a:ext cx="2708894" cy="1252332"/>
              <a:chOff x="-633701" y="8652508"/>
              <a:chExt cx="2708894" cy="1252332"/>
            </a:xfrm>
          </p:grpSpPr>
          <p:sp>
            <p:nvSpPr>
              <p:cNvPr id="20" name="矩形: 圓角 19">
                <a:extLst>
                  <a:ext uri="{FF2B5EF4-FFF2-40B4-BE49-F238E27FC236}">
                    <a16:creationId xmlns:a16="http://schemas.microsoft.com/office/drawing/2014/main" id="{CBD58C7E-0909-7EEE-6B4B-F102C8581017}"/>
                  </a:ext>
                </a:extLst>
              </p:cNvPr>
              <p:cNvSpPr/>
              <p:nvPr/>
            </p:nvSpPr>
            <p:spPr>
              <a:xfrm>
                <a:off x="-633701" y="8652509"/>
                <a:ext cx="2260254" cy="1252330"/>
              </a:xfrm>
              <a:prstGeom prst="roundRect">
                <a:avLst/>
              </a:prstGeom>
              <a:solidFill>
                <a:srgbClr val="B7818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1" name="橢圓 20">
                <a:extLst>
                  <a:ext uri="{FF2B5EF4-FFF2-40B4-BE49-F238E27FC236}">
                    <a16:creationId xmlns:a16="http://schemas.microsoft.com/office/drawing/2014/main" id="{4D27DAA8-2C2D-87F1-C5D6-44EA10442CFB}"/>
                  </a:ext>
                </a:extLst>
              </p:cNvPr>
              <p:cNvSpPr/>
              <p:nvPr/>
            </p:nvSpPr>
            <p:spPr>
              <a:xfrm>
                <a:off x="822862" y="8652508"/>
                <a:ext cx="1252331" cy="1252332"/>
              </a:xfrm>
              <a:prstGeom prst="ellipse">
                <a:avLst/>
              </a:prstGeom>
              <a:solidFill>
                <a:srgbClr val="B78185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38C1584E-D760-D2E4-E0FB-92970D963EC4}"/>
                </a:ext>
              </a:extLst>
            </p:cNvPr>
            <p:cNvSpPr txBox="1"/>
            <p:nvPr/>
          </p:nvSpPr>
          <p:spPr>
            <a:xfrm>
              <a:off x="-1740013" y="7659326"/>
              <a:ext cx="12523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600" dirty="0">
                  <a:solidFill>
                    <a:schemeClr val="bg1"/>
                  </a:solidFill>
                  <a:latin typeface="華康超明體(P)" panose="02020C00000000000000" pitchFamily="18" charset="-120"/>
                  <a:ea typeface="華康超明體(P)" panose="02020C00000000000000" pitchFamily="18" charset="-120"/>
                </a:rPr>
                <a:t>導讀</a:t>
              </a:r>
            </a:p>
          </p:txBody>
        </p:sp>
        <p:pic>
          <p:nvPicPr>
            <p:cNvPr id="4" name="圖片 3" descr="一張含有 圓形, 寫生, 圖形, 設計 的圖片&#10;&#10;自動產生的描述">
              <a:extLst>
                <a:ext uri="{FF2B5EF4-FFF2-40B4-BE49-F238E27FC236}">
                  <a16:creationId xmlns:a16="http://schemas.microsoft.com/office/drawing/2014/main" id="{AED9808F-8670-86CF-CC1F-6DBCA9106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73845" y="7639558"/>
              <a:ext cx="683350" cy="6463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1289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6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2736175" cy="1591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10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440</TotalTime>
  <Words>1</Words>
  <Application>Microsoft Office PowerPoint</Application>
  <PresentationFormat>自訂</PresentationFormat>
  <Paragraphs>1</Paragraphs>
  <Slides>10</Slides>
  <Notes>0</Notes>
  <HiddenSlides>0</HiddenSlides>
  <MMClips>6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5" baseType="lpstr">
      <vt:lpstr>華康超明體(P)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莊霈綺</dc:creator>
  <cp:lastModifiedBy>莊霈綺</cp:lastModifiedBy>
  <cp:revision>13</cp:revision>
  <dcterms:created xsi:type="dcterms:W3CDTF">2023-08-17T02:45:34Z</dcterms:created>
  <dcterms:modified xsi:type="dcterms:W3CDTF">2025-12-19T03:57:51Z</dcterms:modified>
</cp:coreProperties>
</file>